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0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61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928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1125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31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21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8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81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0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58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37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2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8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17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14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51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00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5C7D427-18A2-454B-9ED0-0BE5CD62C7E4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19ACB59-C84C-472E-AEB1-EEDCADA95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323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C1628-2CA4-469E-8395-49FEA0C6C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719091"/>
            <a:ext cx="10782300" cy="2547892"/>
          </a:xfrm>
        </p:spPr>
        <p:txBody>
          <a:bodyPr/>
          <a:lstStyle/>
          <a:p>
            <a:pPr algn="ctr"/>
            <a:r>
              <a:rPr lang="ru-RU" sz="4000" dirty="0"/>
              <a:t>Проект </a:t>
            </a:r>
            <a:r>
              <a:rPr lang="en-US" sz="4000" dirty="0"/>
              <a:t>QT</a:t>
            </a:r>
            <a:r>
              <a:rPr lang="ru-RU" sz="4000" dirty="0"/>
              <a:t>.</a:t>
            </a:r>
            <a:br>
              <a:rPr lang="ru-RU" sz="4000" dirty="0"/>
            </a:br>
            <a:r>
              <a:rPr lang="ru-RU" sz="4000" dirty="0"/>
              <a:t>Графический растровый</a:t>
            </a:r>
            <a:br>
              <a:rPr lang="ru-RU" sz="4000" dirty="0"/>
            </a:br>
            <a:r>
              <a:rPr lang="ru-RU" sz="4000" dirty="0"/>
              <a:t>редактор.</a:t>
            </a:r>
            <a:br>
              <a:rPr lang="en-US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DE994E-5B63-4FFE-88D7-4F516C458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1969" y="5587354"/>
            <a:ext cx="1873189" cy="1022072"/>
          </a:xfrm>
        </p:spPr>
        <p:txBody>
          <a:bodyPr>
            <a:normAutofit/>
          </a:bodyPr>
          <a:lstStyle/>
          <a:p>
            <a:r>
              <a:rPr lang="ru-RU" sz="2400" dirty="0"/>
              <a:t>Сделал</a:t>
            </a:r>
            <a:r>
              <a:rPr lang="en-US" sz="2400" dirty="0"/>
              <a:t>:</a:t>
            </a:r>
          </a:p>
          <a:p>
            <a:r>
              <a:rPr lang="ru-RU" sz="2400" dirty="0"/>
              <a:t>Надиров Аяз</a:t>
            </a:r>
          </a:p>
        </p:txBody>
      </p:sp>
    </p:spTree>
    <p:extLst>
      <p:ext uri="{BB962C8B-B14F-4D97-AF65-F5344CB8AC3E}">
        <p14:creationId xmlns:p14="http://schemas.microsoft.com/office/powerpoint/2010/main" val="351194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ktop 2021.11.11 - 22.20.41.10">
            <a:hlinkClick r:id="" action="ppaction://media"/>
            <a:extLst>
              <a:ext uri="{FF2B5EF4-FFF2-40B4-BE49-F238E27FC236}">
                <a16:creationId xmlns:a16="http://schemas.microsoft.com/office/drawing/2014/main" id="{4749F228-2947-43BA-9023-18C5563F0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1D2BF-AB20-429C-9632-1C1C2D9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3DDBD1-4817-43A5-BBEE-9A38A9A0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Создание простого графического редактора для обычного пользователя, реализация возможности рисовать различные фигуры и редактировать свои действия.</a:t>
            </a:r>
          </a:p>
        </p:txBody>
      </p:sp>
    </p:spTree>
    <p:extLst>
      <p:ext uri="{BB962C8B-B14F-4D97-AF65-F5344CB8AC3E}">
        <p14:creationId xmlns:p14="http://schemas.microsoft.com/office/powerpoint/2010/main" val="284146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14A96-2619-4835-B7D8-4F7F4F06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многоугольника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7C4B3-7588-471E-9AF5-DBED07A77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рисования многоугольников надо перейти во вкладку </a:t>
            </a:r>
            <a:r>
              <a:rPr lang="en-US" dirty="0"/>
              <a:t>“</a:t>
            </a:r>
            <a:r>
              <a:rPr lang="ru-RU" dirty="0"/>
              <a:t>Рисовать</a:t>
            </a:r>
            <a:r>
              <a:rPr lang="en-US" dirty="0"/>
              <a:t>”</a:t>
            </a:r>
            <a:r>
              <a:rPr lang="ru-RU" dirty="0"/>
              <a:t> и нажать на кнопку </a:t>
            </a:r>
            <a:r>
              <a:rPr lang="en-US" dirty="0"/>
              <a:t>“</a:t>
            </a:r>
            <a:r>
              <a:rPr lang="ru-RU" dirty="0"/>
              <a:t>Многоугольник</a:t>
            </a:r>
            <a:r>
              <a:rPr lang="en-US" dirty="0"/>
              <a:t>”.</a:t>
            </a:r>
            <a:r>
              <a:rPr lang="ru-RU" dirty="0"/>
              <a:t>                          В диалоговом окне надо выбрать количество вершин, и затем нажать на точки, в которых будут вершины.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DFC3C4D-FAF2-47E7-B185-EBF8E806B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" b="4764"/>
          <a:stretch/>
        </p:blipFill>
        <p:spPr>
          <a:xfrm>
            <a:off x="6096000" y="1825625"/>
            <a:ext cx="5257800" cy="3962616"/>
          </a:xfrm>
        </p:spPr>
      </p:pic>
    </p:spTree>
    <p:extLst>
      <p:ext uri="{BB962C8B-B14F-4D97-AF65-F5344CB8AC3E}">
        <p14:creationId xmlns:p14="http://schemas.microsoft.com/office/powerpoint/2010/main" val="340510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096A5-3170-412F-8F57-99D56508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Рисование эллипса и прямоугольника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25765-1F5F-4703-86AD-39E3D2611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Во вкладке </a:t>
            </a:r>
            <a:r>
              <a:rPr lang="en-US" dirty="0"/>
              <a:t>“</a:t>
            </a:r>
            <a:r>
              <a:rPr lang="ru-RU" dirty="0"/>
              <a:t>Рисовать</a:t>
            </a:r>
            <a:r>
              <a:rPr lang="en-US" dirty="0"/>
              <a:t>”</a:t>
            </a:r>
            <a:r>
              <a:rPr lang="ru-RU" dirty="0"/>
              <a:t> надо выбрать фигуру </a:t>
            </a:r>
            <a:r>
              <a:rPr lang="en-US" dirty="0"/>
              <a:t>“</a:t>
            </a:r>
            <a:r>
              <a:rPr lang="ru-RU" dirty="0"/>
              <a:t>Эллипс</a:t>
            </a:r>
            <a:r>
              <a:rPr lang="en-US" dirty="0"/>
              <a:t>”</a:t>
            </a:r>
            <a:r>
              <a:rPr lang="ru-RU" dirty="0"/>
              <a:t> или </a:t>
            </a:r>
            <a:r>
              <a:rPr lang="en-US" dirty="0"/>
              <a:t>“</a:t>
            </a:r>
            <a:r>
              <a:rPr lang="ru-RU" dirty="0"/>
              <a:t>Прямоугольник</a:t>
            </a:r>
            <a:r>
              <a:rPr lang="en-US" dirty="0"/>
              <a:t>”</a:t>
            </a:r>
            <a:r>
              <a:rPr lang="ru-RU" dirty="0"/>
              <a:t> и нажать левой кнопкой мыши в любом месте виджета, эта точка будет центром фигуры.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F72EBE6-5C69-45D6-A1C1-E3142ED54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5391"/>
          <a:stretch/>
        </p:blipFill>
        <p:spPr>
          <a:xfrm>
            <a:off x="6096000" y="1825625"/>
            <a:ext cx="5257800" cy="3966423"/>
          </a:xfrm>
        </p:spPr>
      </p:pic>
    </p:spTree>
    <p:extLst>
      <p:ext uri="{BB962C8B-B14F-4D97-AF65-F5344CB8AC3E}">
        <p14:creationId xmlns:p14="http://schemas.microsoft.com/office/powerpoint/2010/main" val="316200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7C4CD-4A78-45BE-9A78-5FB60356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прямой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3C38A5-FCEB-476B-9388-51E6062357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нажать на кнопку </a:t>
            </a:r>
            <a:r>
              <a:rPr lang="en-US" dirty="0"/>
              <a:t>“</a:t>
            </a:r>
            <a:r>
              <a:rPr lang="ru-RU" dirty="0"/>
              <a:t>Прямая</a:t>
            </a:r>
            <a:r>
              <a:rPr lang="en-US" dirty="0"/>
              <a:t>”</a:t>
            </a:r>
            <a:r>
              <a:rPr lang="ru-RU" dirty="0"/>
              <a:t>, то будет рисоваться прямая, у которой начало в месте, где была нажата кнопка мыши.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D06DAD8-E640-4A81-9C2F-D823FB92E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b="5138"/>
          <a:stretch/>
        </p:blipFill>
        <p:spPr>
          <a:xfrm>
            <a:off x="6095999" y="1825625"/>
            <a:ext cx="5257801" cy="3962616"/>
          </a:xfrm>
        </p:spPr>
      </p:pic>
    </p:spTree>
    <p:extLst>
      <p:ext uri="{BB962C8B-B14F-4D97-AF65-F5344CB8AC3E}">
        <p14:creationId xmlns:p14="http://schemas.microsoft.com/office/powerpoint/2010/main" val="371450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FD6B3-A8F7-4453-A46C-40550BF4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кривой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742C0-19E8-459E-9992-8BD968C5B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 нажатии кнопки </a:t>
            </a:r>
            <a:r>
              <a:rPr lang="en-US" dirty="0"/>
              <a:t>“</a:t>
            </a:r>
            <a:r>
              <a:rPr lang="ru-RU" dirty="0"/>
              <a:t>Кривая</a:t>
            </a:r>
            <a:r>
              <a:rPr lang="en-US" dirty="0"/>
              <a:t>”</a:t>
            </a:r>
            <a:r>
              <a:rPr lang="ru-RU" dirty="0"/>
              <a:t> рисуется линия в местах, где был курсор.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4D3FDF5-9CFA-428C-B5E4-B77D0D09F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" b="4770"/>
          <a:stretch/>
        </p:blipFill>
        <p:spPr>
          <a:xfrm>
            <a:off x="6096000" y="1825624"/>
            <a:ext cx="5257800" cy="3971494"/>
          </a:xfrm>
        </p:spPr>
      </p:pic>
    </p:spTree>
    <p:extLst>
      <p:ext uri="{BB962C8B-B14F-4D97-AF65-F5344CB8AC3E}">
        <p14:creationId xmlns:p14="http://schemas.microsoft.com/office/powerpoint/2010/main" val="99368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4580A-9D7A-47F2-89FF-B24DEC96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размера и цвета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8F12D-F647-4B75-97E1-B38139B9C5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Цвет и толщина изменяются во вкладке </a:t>
            </a:r>
            <a:r>
              <a:rPr lang="en-US" dirty="0"/>
              <a:t>“</a:t>
            </a:r>
            <a:r>
              <a:rPr lang="ru-RU" dirty="0"/>
              <a:t>Рисовать</a:t>
            </a:r>
            <a:r>
              <a:rPr lang="en-US" dirty="0"/>
              <a:t>”</a:t>
            </a:r>
            <a:r>
              <a:rPr lang="ru-RU" dirty="0"/>
              <a:t>  с помощью диалоговых окон.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AAE08FC-CEFD-4E3D-B256-8CF4A1B9F6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b="5176"/>
          <a:stretch/>
        </p:blipFill>
        <p:spPr>
          <a:xfrm>
            <a:off x="6096000" y="1825625"/>
            <a:ext cx="5257800" cy="3962616"/>
          </a:xfrm>
        </p:spPr>
      </p:pic>
    </p:spTree>
    <p:extLst>
      <p:ext uri="{BB962C8B-B14F-4D97-AF65-F5344CB8AC3E}">
        <p14:creationId xmlns:p14="http://schemas.microsoft.com/office/powerpoint/2010/main" val="245520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EF1C7-4C64-4492-95B9-354C68D9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F223F-A313-4AF6-9C4A-A610BC6A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Во вкладке </a:t>
            </a:r>
            <a:r>
              <a:rPr lang="en-US" dirty="0"/>
              <a:t>“</a:t>
            </a:r>
            <a:r>
              <a:rPr lang="ru-RU" dirty="0"/>
              <a:t>Редактировать</a:t>
            </a:r>
            <a:r>
              <a:rPr lang="en-US" dirty="0"/>
              <a:t>”</a:t>
            </a:r>
            <a:r>
              <a:rPr lang="ru-RU" dirty="0"/>
              <a:t> можно выбрать ластик, отменить  и вернуть действие, удалить все нарисованные фигуры.</a:t>
            </a:r>
          </a:p>
        </p:txBody>
      </p:sp>
    </p:spTree>
    <p:extLst>
      <p:ext uri="{BB962C8B-B14F-4D97-AF65-F5344CB8AC3E}">
        <p14:creationId xmlns:p14="http://schemas.microsoft.com/office/powerpoint/2010/main" val="118989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99BF-4EBC-4038-9BB6-C4792211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изменений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C3118-CC47-4D5B-9C4C-AD7AB7B8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Посмотреть историю изменений можно во вкладке </a:t>
            </a:r>
            <a:r>
              <a:rPr lang="en-US" dirty="0"/>
              <a:t>“</a:t>
            </a:r>
            <a:r>
              <a:rPr lang="ru-RU" dirty="0"/>
              <a:t>История изменений</a:t>
            </a:r>
            <a:r>
              <a:rPr lang="en-US" dirty="0"/>
              <a:t>”</a:t>
            </a:r>
            <a:r>
              <a:rPr lang="ru-RU" dirty="0"/>
              <a:t>, также там можно удалить историю.</a:t>
            </a:r>
          </a:p>
        </p:txBody>
      </p:sp>
    </p:spTree>
    <p:extLst>
      <p:ext uri="{BB962C8B-B14F-4D97-AF65-F5344CB8AC3E}">
        <p14:creationId xmlns:p14="http://schemas.microsoft.com/office/powerpoint/2010/main" val="3769287960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139</TotalTime>
  <Words>207</Words>
  <Application>Microsoft Office PowerPoint</Application>
  <PresentationFormat>Широкоэкранный</PresentationFormat>
  <Paragraphs>19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Corbel</vt:lpstr>
      <vt:lpstr>Глубина</vt:lpstr>
      <vt:lpstr>Проект QT. Графический растровый редактор. </vt:lpstr>
      <vt:lpstr>Цель</vt:lpstr>
      <vt:lpstr>Рисование многоугольника</vt:lpstr>
      <vt:lpstr>Рисование эллипса и прямоугольника</vt:lpstr>
      <vt:lpstr>Рисование прямой</vt:lpstr>
      <vt:lpstr>Рисование кривой</vt:lpstr>
      <vt:lpstr>Изменение размера и цвета</vt:lpstr>
      <vt:lpstr>Редактирование</vt:lpstr>
      <vt:lpstr>История изменений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QT Графический растровый редактор </dc:title>
  <dc:creator>Аяз Надиров</dc:creator>
  <cp:lastModifiedBy>Аяз Надиров</cp:lastModifiedBy>
  <cp:revision>7</cp:revision>
  <dcterms:created xsi:type="dcterms:W3CDTF">2021-11-05T12:53:09Z</dcterms:created>
  <dcterms:modified xsi:type="dcterms:W3CDTF">2021-11-12T13:35:39Z</dcterms:modified>
</cp:coreProperties>
</file>